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15" autoAdjust="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8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524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11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074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668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3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442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334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4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47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96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B8056-9679-9C4C-B21E-CB2E26EDFF10}" type="datetimeFigureOut">
              <a:rPr lang="en-US" smtClean="0"/>
              <a:pPr/>
              <a:t>9/14/11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268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6004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Grade 1</a:t>
            </a:r>
            <a:b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Reading, Listening, &amp; Viewing</a:t>
            </a:r>
            <a:endParaRPr lang="en-US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G_319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0409"/>
            <a:ext cx="9144000" cy="4027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9-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Whose call number is </a:t>
            </a:r>
            <a:r>
              <a:rPr lang="en-US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FOX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Laura </a:t>
            </a:r>
            <a:r>
              <a:rPr lang="en-US" dirty="0" err="1" smtClean="0">
                <a:solidFill>
                  <a:srgbClr val="0000FF"/>
                </a:solidFill>
              </a:rPr>
              <a:t>Numeroff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Don Freeman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Pamela Duncan Edwards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4. </a:t>
            </a:r>
            <a:r>
              <a:rPr lang="en-US" dirty="0" err="1" smtClean="0">
                <a:solidFill>
                  <a:srgbClr val="0000FF"/>
                </a:solidFill>
              </a:rPr>
              <a:t>Mem</a:t>
            </a:r>
            <a:r>
              <a:rPr lang="en-US" dirty="0" smtClean="0">
                <a:solidFill>
                  <a:srgbClr val="0000FF"/>
                </a:solidFill>
              </a:rPr>
              <a:t> Fox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10-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Whose call number is </a:t>
            </a:r>
            <a:r>
              <a:rPr lang="en-US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RYL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Robert McCloskey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Cynthia </a:t>
            </a:r>
            <a:r>
              <a:rPr lang="en-US" dirty="0" err="1" smtClean="0">
                <a:solidFill>
                  <a:srgbClr val="0000FF"/>
                </a:solidFill>
              </a:rPr>
              <a:t>Rylant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H. A. Rey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4. Arnold </a:t>
            </a:r>
            <a:r>
              <a:rPr lang="en-US" dirty="0" err="1" smtClean="0">
                <a:solidFill>
                  <a:srgbClr val="0000FF"/>
                </a:solidFill>
              </a:rPr>
              <a:t>Lobel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1-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the call number for a book by Eric Carle?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</a:t>
            </a:r>
            <a:r>
              <a:rPr lang="en-US" dirty="0" smtClean="0"/>
              <a:t>E ERI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</a:t>
            </a:r>
            <a:r>
              <a:rPr lang="en-US" dirty="0" smtClean="0"/>
              <a:t>E CAR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E RLE</a:t>
            </a:r>
          </a:p>
          <a:p>
            <a:pPr>
              <a:buClr>
                <a:srgbClr val="008000"/>
              </a:buClr>
            </a:pPr>
            <a:endParaRPr lang="en-US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2-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the call number for a book by Mo </a:t>
            </a:r>
            <a:r>
              <a:rPr lang="en-US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Willems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</a:t>
            </a:r>
            <a:r>
              <a:rPr lang="en-US" dirty="0" smtClean="0"/>
              <a:t>E MOW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</a:t>
            </a:r>
            <a:r>
              <a:rPr lang="en-US" dirty="0" smtClean="0"/>
              <a:t>E WOM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E WIL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3-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the call number for a picture book by Kate </a:t>
            </a:r>
            <a:r>
              <a:rPr lang="en-US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diCamillo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</a:t>
            </a:r>
            <a:r>
              <a:rPr lang="en-US" dirty="0" smtClean="0"/>
              <a:t>E DIC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</a:t>
            </a:r>
            <a:r>
              <a:rPr lang="en-US" dirty="0" smtClean="0"/>
              <a:t>E KDC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E KAT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4-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the call number for a book by William </a:t>
            </a:r>
            <a:r>
              <a:rPr lang="en-US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Steig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</a:t>
            </a:r>
            <a:r>
              <a:rPr lang="en-US" dirty="0" smtClean="0"/>
              <a:t>E WIL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</a:t>
            </a:r>
            <a:r>
              <a:rPr lang="en-US" dirty="0" smtClean="0"/>
              <a:t>E IAM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E STE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5-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the call number for James Edward Marshall?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</a:t>
            </a:r>
            <a:r>
              <a:rPr lang="en-US" dirty="0" smtClean="0"/>
              <a:t>E JAM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</a:t>
            </a:r>
            <a:r>
              <a:rPr lang="en-US" dirty="0" smtClean="0"/>
              <a:t>E JEM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smtClean="0"/>
              <a:t>E MAR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6-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Whose call number is </a:t>
            </a:r>
            <a:r>
              <a:rPr lang="en-US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HEN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Jan Brett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Kevin </a:t>
            </a:r>
            <a:r>
              <a:rPr lang="en-US" dirty="0" err="1" smtClean="0">
                <a:solidFill>
                  <a:srgbClr val="0000FF"/>
                </a:solidFill>
              </a:rPr>
              <a:t>Henkes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Audrey Wood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4. Henry Cole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7-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Whose call number is </a:t>
            </a:r>
            <a:r>
              <a:rPr lang="en-US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STE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David Small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Dr. Seuss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Donald </a:t>
            </a:r>
            <a:r>
              <a:rPr lang="en-US" dirty="0" err="1" smtClean="0">
                <a:solidFill>
                  <a:srgbClr val="0000FF"/>
                </a:solidFill>
              </a:rPr>
              <a:t>Sobol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4. Sarah Stewart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8-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Whose call number is </a:t>
            </a:r>
            <a:r>
              <a:rPr lang="en-US" dirty="0" smtClean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 DEP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</a:t>
            </a:r>
            <a:r>
              <a:rPr lang="en-US" dirty="0" err="1" smtClean="0">
                <a:solidFill>
                  <a:srgbClr val="0000FF"/>
                </a:solidFill>
              </a:rPr>
              <a:t>Demi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Doreen Cronin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</a:t>
            </a:r>
            <a:r>
              <a:rPr lang="en-US" dirty="0" err="1" smtClean="0">
                <a:solidFill>
                  <a:srgbClr val="0000FF"/>
                </a:solidFill>
              </a:rPr>
              <a:t>Tomie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dePaola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4. Diane </a:t>
            </a:r>
            <a:r>
              <a:rPr lang="en-US" dirty="0" err="1" smtClean="0">
                <a:solidFill>
                  <a:srgbClr val="0000FF"/>
                </a:solidFill>
              </a:rPr>
              <a:t>deGroat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260</Words>
  <Application>Microsoft Macintosh PowerPoint</Application>
  <PresentationFormat>On-screen Show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Grade 1 Reading, Listening, &amp; Viewing</vt:lpstr>
      <vt:lpstr>1-What is the call number for a book by Eric Carle?</vt:lpstr>
      <vt:lpstr>2-What is the call number for a book by Mo Willems?</vt:lpstr>
      <vt:lpstr>3-What is the call number for a picture book by Kate diCamillo?</vt:lpstr>
      <vt:lpstr>4-What is the call number for a book by William Steig?</vt:lpstr>
      <vt:lpstr>5-What is the call number for James Edward Marshall?</vt:lpstr>
      <vt:lpstr>6-Whose call number is E HEN?</vt:lpstr>
      <vt:lpstr>7-Whose call number is E STE?</vt:lpstr>
      <vt:lpstr>8-Whose call number is E DEP?</vt:lpstr>
      <vt:lpstr>9-Whose call number is E FOX?</vt:lpstr>
      <vt:lpstr>10-Whose call number is E RYL?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 1 Information Literacy Skills</dc:title>
  <dc:creator>Alice Williams</dc:creator>
  <cp:lastModifiedBy>Wayzata Public Schools</cp:lastModifiedBy>
  <cp:revision>52</cp:revision>
  <dcterms:created xsi:type="dcterms:W3CDTF">2011-06-21T19:17:07Z</dcterms:created>
  <dcterms:modified xsi:type="dcterms:W3CDTF">2011-09-14T15:14:39Z</dcterms:modified>
</cp:coreProperties>
</file>